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475" r:id="rId3"/>
    <p:sldId id="328" r:id="rId4"/>
    <p:sldId id="331" r:id="rId5"/>
    <p:sldId id="357" r:id="rId6"/>
    <p:sldId id="278" r:id="rId7"/>
    <p:sldId id="460" r:id="rId8"/>
    <p:sldId id="470" r:id="rId9"/>
    <p:sldId id="472" r:id="rId10"/>
    <p:sldId id="471" r:id="rId11"/>
    <p:sldId id="378" r:id="rId12"/>
    <p:sldId id="461" r:id="rId13"/>
    <p:sldId id="473" r:id="rId14"/>
    <p:sldId id="377" r:id="rId15"/>
    <p:sldId id="463" r:id="rId16"/>
    <p:sldId id="465" r:id="rId17"/>
    <p:sldId id="474" r:id="rId18"/>
    <p:sldId id="466" r:id="rId19"/>
    <p:sldId id="464" r:id="rId20"/>
    <p:sldId id="467" r:id="rId21"/>
    <p:sldId id="462" r:id="rId22"/>
    <p:sldId id="468" r:id="rId23"/>
    <p:sldId id="469" r:id="rId24"/>
    <p:sldId id="439" r:id="rId25"/>
    <p:sldId id="418" r:id="rId26"/>
    <p:sldId id="267" r:id="rId27"/>
    <p:sldId id="319" r:id="rId28"/>
  </p:sldIdLst>
  <p:sldSz cx="12192000" cy="6858000"/>
  <p:notesSz cx="6858000" cy="9144000"/>
  <p:embeddedFontLst>
    <p:embeddedFont>
      <p:font typeface="优设标题黑" panose="00000500000000000000" pitchFamily="2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微软雅黑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Historic" panose="020B0502040204020203" pitchFamily="3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5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460"/>
            <p14:sldId id="470"/>
            <p14:sldId id="472"/>
            <p14:sldId id="471"/>
          </p14:sldIdLst>
        </p14:section>
        <p14:section name="ch2" id="{AA915A87-9C0A-4E09-BA79-0DE651E901AA}">
          <p14:sldIdLst>
            <p14:sldId id="378"/>
            <p14:sldId id="461"/>
            <p14:sldId id="473"/>
          </p14:sldIdLst>
        </p14:section>
        <p14:section name="ch3" id="{E58B9C04-F6A0-45D1-8D78-36C4B354908B}">
          <p14:sldIdLst>
            <p14:sldId id="377"/>
            <p14:sldId id="463"/>
            <p14:sldId id="465"/>
            <p14:sldId id="474"/>
          </p14:sldIdLst>
        </p14:section>
        <p14:section name="ch4" id="{C2B820EA-09C2-4A45-9D55-1974CC7F0DFC}">
          <p14:sldIdLst>
            <p14:sldId id="466"/>
            <p14:sldId id="464"/>
            <p14:sldId id="467"/>
            <p14:sldId id="462"/>
            <p14:sldId id="468"/>
            <p14:sldId id="469"/>
          </p14:sldIdLst>
        </p14:section>
        <p14:section name="ch5" id="{8AA4D5CF-BB3F-4E16-9C9D-E771D33C1501}">
          <p14:sldIdLst>
            <p14:sldId id="439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2.218:8039/_plugin/head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连接</a:t>
            </a:r>
            <a:r>
              <a:rPr lang="en-US" altLang="zh-CN" dirty="0" err="1"/>
              <a:t>Medis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介绍</a:t>
            </a:r>
            <a:r>
              <a:rPr lang="en-US" altLang="zh-CN" dirty="0" err="1"/>
              <a:t>Redis</a:t>
            </a:r>
            <a:r>
              <a:rPr lang="zh-CN" altLang="en-US" dirty="0"/>
              <a:t>的</a:t>
            </a:r>
            <a:r>
              <a:rPr lang="en-US" altLang="zh-CN" dirty="0" err="1"/>
              <a:t>db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96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http://192.168.2.218:8039/_plugin/head/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01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65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26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12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</a:t>
            </a:r>
            <a:r>
              <a:rPr lang="zh-CN" altLang="en-US" dirty="0"/>
              <a:t>增加日志删除脚本到</a:t>
            </a:r>
            <a:r>
              <a:rPr lang="en-US" altLang="zh-CN" dirty="0" err="1"/>
              <a:t>github</a:t>
            </a:r>
            <a:r>
              <a:rPr lang="zh-CN" altLang="en-US" dirty="0"/>
              <a:t>，在此处添加链接</a:t>
            </a:r>
            <a:endParaRPr lang="en-US" altLang="zh-CN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./scripts/</a:t>
            </a:r>
            <a:r>
              <a:rPr lang="en-US" dirty="0" err="1"/>
              <a:t>clean.log.sh</a:t>
            </a:r>
            <a:r>
              <a:rPr lang="en-US" dirty="0"/>
              <a:t> 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展示需要备份的目录，介绍数据目录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8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演示在容器内的操作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9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3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常用操作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导入，导出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n/medi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z/elasticsearch-he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skrabbit/elasticsearch-dump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1C6584-523D-42D6-8C26-A8A031C9749F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97C66-4210-4ACA-9AEF-5C09A19C2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56466E-856B-49C3-8022-8B5D1D8A040A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16533C-4B7F-4737-AD63-4B7D2B7C330E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A3746D-57AA-4E71-B04E-FAF2BA6B1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39A7A4-6B50-4F37-AEF8-5278CAC450B2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删除日志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8D33AC59-A854-7F45-9EFC-26C36FA8BC70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4D47700-68A1-6342-BFC5-E706B50E1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C47FF8-5321-9A42-8783-3004564E2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E5D785E-92A0-8446-AB91-435B80BF7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DAD4ED0-BB05-5C41-B45F-D6CFAD09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95C29C1-1253-6049-B0D2-8E8FB4B18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9B43C52-D1D3-3F48-97B8-83C786DB3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C6FA678-3A35-5742-B3D4-5A45D4174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487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备份和恢复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1B2C6BE4-B240-4BE3-B13F-D550DEFAC328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EF3A805-2714-4F01-A1B3-EBEA76FAF9B9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备份注意事项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611273" y="1838894"/>
            <a:ext cx="664013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备份需要停止服务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157408-919C-C045-AE85-87F425AB8B6D}"/>
              </a:ext>
            </a:extLst>
          </p:cNvPr>
          <p:cNvSpPr/>
          <p:nvPr/>
        </p:nvSpPr>
        <p:spPr>
          <a:xfrm>
            <a:off x="611273" y="3116625"/>
            <a:ext cx="3775393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建议在业务低峰时执行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11" name="组合 27">
            <a:extLst>
              <a:ext uri="{FF2B5EF4-FFF2-40B4-BE49-F238E27FC236}">
                <a16:creationId xmlns:a16="http://schemas.microsoft.com/office/drawing/2014/main" id="{FFDB0BBF-B962-A749-904F-C6D5FCA35816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788ADCC2-AC00-1E41-9413-9FFAC6634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4DD7BB6-1D12-1C46-A006-1FC4E607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FE70AB2-0B20-4F47-AF7A-A0B0757D81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A89E8D1-5B87-204A-9BC9-6EC00F15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A3EDE8B-0722-A149-8F76-255A92004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565A322-7B19-3846-A999-2539AE960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C49538C-1234-534C-A944-365F2371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09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恢复备份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611273" y="1838894"/>
            <a:ext cx="664013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拷贝文件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C5C80D2-A0C7-B148-B154-EF6B55129E23}"/>
              </a:ext>
            </a:extLst>
          </p:cNvPr>
          <p:cNvSpPr txBox="1"/>
          <p:nvPr/>
        </p:nvSpPr>
        <p:spPr>
          <a:xfrm>
            <a:off x="611273" y="2854555"/>
            <a:ext cx="664013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加载容器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B912566-A15D-4C46-9686-62A876CA18B1}"/>
              </a:ext>
            </a:extLst>
          </p:cNvPr>
          <p:cNvSpPr txBox="1"/>
          <p:nvPr/>
        </p:nvSpPr>
        <p:spPr>
          <a:xfrm>
            <a:off x="611273" y="3870216"/>
            <a:ext cx="664013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启动服务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13" name="组合 27">
            <a:extLst>
              <a:ext uri="{FF2B5EF4-FFF2-40B4-BE49-F238E27FC236}">
                <a16:creationId xmlns:a16="http://schemas.microsoft.com/office/drawing/2014/main" id="{11D3FEE3-A5E0-2B4F-8A21-E07598CE1304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DC1091F9-099E-BF42-9EDF-04FEBEB6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3F6ABD2-04B4-004E-8BC8-B0882FE54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D052E75-7758-CE4D-A22A-F8C70BB612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41D079A-E5EF-864D-B986-E57F65C27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D62CA86-C1FF-9C42-85DC-B49C206A6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A4A6214-932A-EB42-A1EE-1CCCA0E9D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60E26B3-22BC-B64E-AB74-76601E4D6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2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春松客服升级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380B047E-5D4B-4668-8879-471FE2A0076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9FAB7005-9CAC-4D9A-9076-5FDC5439911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升级注意事项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576824"/>
            <a:ext cx="672519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升级前执行备份操作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997482E-5FE0-B441-B0D4-4414E41697E2}"/>
              </a:ext>
            </a:extLst>
          </p:cNvPr>
          <p:cNvSpPr txBox="1"/>
          <p:nvPr/>
        </p:nvSpPr>
        <p:spPr>
          <a:xfrm>
            <a:off x="343522" y="2592485"/>
            <a:ext cx="672519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升级后进行验证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8448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登入容器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2683436"/>
            <a:ext cx="11847662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sym typeface="Times New Roman" panose="02020603050405020304"/>
              </a:rPr>
              <a:t>docker-compose exec contact-center bash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27">
            <a:extLst>
              <a:ext uri="{FF2B5EF4-FFF2-40B4-BE49-F238E27FC236}">
                <a16:creationId xmlns:a16="http://schemas.microsoft.com/office/drawing/2014/main" id="{E8635F38-ADC1-DE4C-B199-42E39CFAFD1C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791182D9-1287-6448-8BC5-3707A2FDB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FC70A7D-585B-2441-895A-E3AEFE3E9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7294CE8-416C-6D40-80E2-A8FC49051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1C4B9A7-E2E4-0745-B4A2-883F79BF8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323739E-A3FC-AB47-8316-344E5B670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1EC27E2-5BDA-0343-A15C-3D496466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90C0F38-4B17-F446-B077-3900979F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A476B-FB55-B046-9C45-55B1D24BE641}"/>
              </a:ext>
            </a:extLst>
          </p:cNvPr>
          <p:cNvSpPr txBox="1"/>
          <p:nvPr/>
        </p:nvSpPr>
        <p:spPr>
          <a:xfrm>
            <a:off x="343522" y="1795151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登入春松客服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数据库自动升级机制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07371" y="1959596"/>
            <a:ext cx="4893969" cy="193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更新为新的容器后，数据库变更的运行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27">
            <a:extLst>
              <a:ext uri="{FF2B5EF4-FFF2-40B4-BE49-F238E27FC236}">
                <a16:creationId xmlns:a16="http://schemas.microsoft.com/office/drawing/2014/main" id="{E8635F38-ADC1-DE4C-B199-42E39CFAFD1C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791182D9-1287-6448-8BC5-3707A2FDB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FC70A7D-585B-2441-895A-E3AEFE3E9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7294CE8-416C-6D40-80E2-A8FC490511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1C4B9A7-E2E4-0745-B4A2-883F79BF8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323739E-A3FC-AB47-8316-344E5B670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1EC27E2-5BDA-0343-A15C-3D496466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90C0F38-4B17-F446-B077-3900979F2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4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数据库管理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380B047E-5D4B-4668-8879-471FE2A0076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9FAB7005-9CAC-4D9A-9076-5FDC5439911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6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3" y="54714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1971179" y="135381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GUI Manager</a:t>
            </a: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D1E62-596F-6F46-939E-28F95960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91" y="2925238"/>
            <a:ext cx="1270000" cy="127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17C291-DFB2-284E-A68B-CF5867C01154}"/>
              </a:ext>
            </a:extLst>
          </p:cNvPr>
          <p:cNvSpPr txBox="1"/>
          <p:nvPr/>
        </p:nvSpPr>
        <p:spPr>
          <a:xfrm>
            <a:off x="343522" y="4499837"/>
            <a:ext cx="3621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 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82DEC-3A35-6E4A-8547-F9A106027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984" y="2925239"/>
            <a:ext cx="12700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BCB910-20C1-254F-862A-05D3988B6427}"/>
              </a:ext>
            </a:extLst>
          </p:cNvPr>
          <p:cNvSpPr txBox="1"/>
          <p:nvPr/>
        </p:nvSpPr>
        <p:spPr>
          <a:xfrm>
            <a:off x="4375490" y="4499837"/>
            <a:ext cx="340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Navicat for MySQL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8546CD0-DAA1-2149-BAC9-FDE8C668B1BE}"/>
              </a:ext>
            </a:extLst>
          </p:cNvPr>
          <p:cNvSpPr txBox="1"/>
          <p:nvPr/>
        </p:nvSpPr>
        <p:spPr>
          <a:xfrm>
            <a:off x="7775780" y="134268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Mysql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-client CLI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135A7-D5C1-5D49-9DFC-80C598162E91}"/>
              </a:ext>
            </a:extLst>
          </p:cNvPr>
          <p:cNvSpPr/>
          <p:nvPr/>
        </p:nvSpPr>
        <p:spPr>
          <a:xfrm>
            <a:off x="8684906" y="2721923"/>
            <a:ext cx="2111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mysqladmin</a:t>
            </a:r>
            <a:endParaRPr lang="en-US" sz="2800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4B31B2-A18B-974E-8660-FA6DEED30694}"/>
              </a:ext>
            </a:extLst>
          </p:cNvPr>
          <p:cNvSpPr/>
          <p:nvPr/>
        </p:nvSpPr>
        <p:spPr>
          <a:xfrm>
            <a:off x="8672774" y="3365883"/>
            <a:ext cx="2295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mysqlanalyze</a:t>
            </a:r>
            <a:endParaRPr lang="en-US" sz="2800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08F198-C532-7943-A2A8-1E938F084288}"/>
              </a:ext>
            </a:extLst>
          </p:cNvPr>
          <p:cNvSpPr/>
          <p:nvPr/>
        </p:nvSpPr>
        <p:spPr>
          <a:xfrm>
            <a:off x="8672774" y="4043109"/>
            <a:ext cx="2053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mysqldump</a:t>
            </a:r>
            <a:endParaRPr lang="en-US" sz="2800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75E3F6-4B39-8044-8998-D2300CF00864}"/>
              </a:ext>
            </a:extLst>
          </p:cNvPr>
          <p:cNvSpPr/>
          <p:nvPr/>
        </p:nvSpPr>
        <p:spPr>
          <a:xfrm>
            <a:off x="8684906" y="4761447"/>
            <a:ext cx="2053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mysqlrepair</a:t>
            </a:r>
            <a:endParaRPr lang="en-US" sz="2800" dirty="0">
              <a:solidFill>
                <a:schemeClr val="bg1"/>
              </a:solidFill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77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87721" y="1682936"/>
            <a:ext cx="6037838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Navicat Premium </a:t>
            </a: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27">
            <a:extLst>
              <a:ext uri="{FF2B5EF4-FFF2-40B4-BE49-F238E27FC236}">
                <a16:creationId xmlns:a16="http://schemas.microsoft.com/office/drawing/2014/main" id="{90D24E6D-CD64-6B4E-BDF2-9A5082DFC97C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B9D13C9E-ACC1-5841-952F-10BC209A4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3074C10-D3CA-0449-BAB8-E9962CD4C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BE0B56A-4A26-0742-B3D4-4DBBDF69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DE7842D-86C3-D64F-85FC-FEE9647A7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529B8CD-9B3B-CE4B-8F52-D80947EAC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8238FBA-D84B-C445-BFE8-4F2011E8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E6CC20B-8542-1A43-9AC0-779A381A3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5C2BCDF-569E-6545-9086-FB006F987CC1}"/>
              </a:ext>
            </a:extLst>
          </p:cNvPr>
          <p:cNvSpPr/>
          <p:nvPr/>
        </p:nvSpPr>
        <p:spPr>
          <a:xfrm>
            <a:off x="887721" y="2839023"/>
            <a:ext cx="1980029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00341-DB8D-344B-BCED-9C3511FBAC49}"/>
              </a:ext>
            </a:extLst>
          </p:cNvPr>
          <p:cNvSpPr/>
          <p:nvPr/>
        </p:nvSpPr>
        <p:spPr>
          <a:xfrm>
            <a:off x="887721" y="3547562"/>
            <a:ext cx="1587294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BA71D9-7B5B-CA4C-BE1C-2ADE34CE5D3B}"/>
              </a:ext>
            </a:extLst>
          </p:cNvPr>
          <p:cNvSpPr/>
          <p:nvPr/>
        </p:nvSpPr>
        <p:spPr>
          <a:xfrm>
            <a:off x="887721" y="4377980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常用操作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138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611274" y="1576824"/>
            <a:ext cx="4104456" cy="11079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GUI Manager</a:t>
            </a: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F532-0721-F44B-9B0B-D53E37B32770}"/>
              </a:ext>
            </a:extLst>
          </p:cNvPr>
          <p:cNvSpPr/>
          <p:nvPr/>
        </p:nvSpPr>
        <p:spPr>
          <a:xfrm>
            <a:off x="652009" y="5050914"/>
            <a:ext cx="5397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https://github.com/luin/medis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F07C3-EAFC-DE4F-A62C-1C3BC9F3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35" y="3225823"/>
            <a:ext cx="2047505" cy="1569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31ECC-CE4B-4945-9377-1B961F55C468}"/>
              </a:ext>
            </a:extLst>
          </p:cNvPr>
          <p:cNvSpPr txBox="1"/>
          <p:nvPr/>
        </p:nvSpPr>
        <p:spPr>
          <a:xfrm>
            <a:off x="3350824" y="3656438"/>
            <a:ext cx="1680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Medis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27">
            <a:extLst>
              <a:ext uri="{FF2B5EF4-FFF2-40B4-BE49-F238E27FC236}">
                <a16:creationId xmlns:a16="http://schemas.microsoft.com/office/drawing/2014/main" id="{BE8A3B83-97F3-4840-A358-57B565AF578B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AE2261DD-FDA9-0C42-AFBA-44C2A6DB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5BCC472-9427-5942-8648-0E7DC61BE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3B30FFF-A0EB-D34B-8D94-673913CC7D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3F45EB7-5D79-3043-A2FB-E4AA10E23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3AE4D22-8077-4346-8539-B248F6A6C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46DE36F-3373-C040-8432-EF76E004A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3CA3FFF-49F6-8C44-B86D-E6044B0C3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576824"/>
            <a:ext cx="11623257" cy="16619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Elasticsearch head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集群管理工具、数据可视化、增删改查工具。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27">
            <a:extLst>
              <a:ext uri="{FF2B5EF4-FFF2-40B4-BE49-F238E27FC236}">
                <a16:creationId xmlns:a16="http://schemas.microsoft.com/office/drawing/2014/main" id="{88CBEDA1-1CDF-3A44-BC8A-84AB6BF4876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EE5C9E7D-4F2E-AA49-8C5A-AEE46AA76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EDFA7C7-E210-524B-AE4A-4F9C506FD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908EF54-20DA-4348-9301-F888CBA32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396C909-B992-7241-B1A0-1AB98242F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C397430-DF6A-1943-B16A-ED451CCF3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6B74E7B8-9ECD-6E41-B19E-844178327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78D3470B-0A3A-384B-98F7-E1359777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90A19F-98F9-8D40-898A-A75D8B6CD816}"/>
              </a:ext>
            </a:extLst>
          </p:cNvPr>
          <p:cNvSpPr/>
          <p:nvPr/>
        </p:nvSpPr>
        <p:spPr>
          <a:xfrm>
            <a:off x="343522" y="3525553"/>
            <a:ext cx="62288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https://github.com/mobz/elasticsearch-head</a:t>
            </a:r>
            <a:endParaRPr lang="en-US"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05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备份和恢复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753832"/>
            <a:ext cx="837517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Elasticsearch dump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DB3E4-15CC-324E-B975-FBD22208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25" y="3611408"/>
            <a:ext cx="5046921" cy="3246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74B7C-E1C4-084A-8A8C-F28BD074C560}"/>
              </a:ext>
            </a:extLst>
          </p:cNvPr>
          <p:cNvSpPr txBox="1"/>
          <p:nvPr/>
        </p:nvSpPr>
        <p:spPr>
          <a:xfrm>
            <a:off x="343522" y="2946501"/>
            <a:ext cx="4902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 and export tools for</a:t>
            </a:r>
          </a:p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4C810-4E2F-524B-9F8C-F1ECBAC1CF67}"/>
              </a:ext>
            </a:extLst>
          </p:cNvPr>
          <p:cNvSpPr/>
          <p:nvPr/>
        </p:nvSpPr>
        <p:spPr>
          <a:xfrm>
            <a:off x="0" y="5911702"/>
            <a:ext cx="12355033" cy="946298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6122-F5D4-984E-BEBB-460F8CB061F5}"/>
              </a:ext>
            </a:extLst>
          </p:cNvPr>
          <p:cNvSpPr/>
          <p:nvPr/>
        </p:nvSpPr>
        <p:spPr>
          <a:xfrm>
            <a:off x="1594069" y="6022754"/>
            <a:ext cx="8797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https://github.com/taskrabbit/elasticsearch-dump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78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代码阅读提示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DBB7BFD2-35D2-472F-9BB4-5FC2EA4E456D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1B81A901-CAA6-4F23-A39C-BD6D50D992A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294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3785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Templates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Controller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Proxy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Model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2DEFFAC-5BCA-214B-BBEA-265F1421EA6E}"/>
              </a:ext>
            </a:extLst>
          </p:cNvPr>
          <p:cNvSpPr/>
          <p:nvPr/>
        </p:nvSpPr>
        <p:spPr>
          <a:xfrm>
            <a:off x="4123309" y="3487478"/>
            <a:ext cx="680484" cy="51036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7F720-49A2-154C-8EB7-4B2C2A2A255D}"/>
              </a:ext>
            </a:extLst>
          </p:cNvPr>
          <p:cNvSpPr/>
          <p:nvPr/>
        </p:nvSpPr>
        <p:spPr>
          <a:xfrm>
            <a:off x="4960366" y="4526441"/>
            <a:ext cx="2466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Database</a:t>
            </a:r>
            <a:endParaRPr lang="en-US" sz="4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53CEF89-1C4A-F74A-B3D6-09B06802572E}"/>
              </a:ext>
            </a:extLst>
          </p:cNvPr>
          <p:cNvSpPr/>
          <p:nvPr/>
        </p:nvSpPr>
        <p:spPr>
          <a:xfrm>
            <a:off x="5659867" y="2966263"/>
            <a:ext cx="1067505" cy="1297172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grpSp>
        <p:nvGrpSpPr>
          <p:cNvPr id="9" name="组合 27">
            <a:extLst>
              <a:ext uri="{FF2B5EF4-FFF2-40B4-BE49-F238E27FC236}">
                <a16:creationId xmlns:a16="http://schemas.microsoft.com/office/drawing/2014/main" id="{3CF6BD5F-5ADF-954A-9C68-2A737818615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132AE03-0C74-B54F-AD46-B229885F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ECC4F80-C195-2E4E-9463-B5C8CAF2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7B9C60-3EE6-A74B-9F45-2D2CDC06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E49937-654A-2341-90DF-D0642F50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C7430A-9A14-C840-9333-56FCB93C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AF6D1F9-5397-0C4E-AD79-2CBAB39F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2353FB2-2B76-8540-8B50-47BCEB5E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8">
            <a:extLst>
              <a:ext uri="{FF2B5EF4-FFF2-40B4-BE49-F238E27FC236}">
                <a16:creationId xmlns:a16="http://schemas.microsoft.com/office/drawing/2014/main" id="{C9CE49FC-299A-498E-8CB0-269E5E50D46E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9679FD93-10D5-43F1-BD30-F1419D55418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6DF516D4-4B7B-41F0-B98A-668264934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F59F05F1-D41E-493A-9B24-67E8C138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DAACB659-518F-44BB-AD67-16A8E484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F7D7220-7D40-4E39-931E-41F94A794B23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3BC9CB1-68A6-4E94-983F-2ACAA1DA6875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0CEAD41-F78B-4144-9F9E-9B4101200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5720F20A-81F4-4B0A-B69F-FF93C483D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487A8DEB-753A-4E6A-8FC6-E2804F2BB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7BFA280-D89A-4E21-A939-D43A443AC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A08E81B-E7D6-442A-9238-6F88BDAE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14756C-25F2-4398-84B8-A1AA4E7A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6615A2B-3EED-4A7A-8381-DBA79D1B1EB8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D4DA179-A753-48F5-9E6A-70F0BD17A03E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F1794A3-D32E-4D80-BC86-1883835FF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69EE0289-74A7-4AC7-9112-B58DF604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D3EA5FE-7E22-4D05-A140-EB348985F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0937A666-23D3-4ADF-9E87-7D4644B9D58D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b="1691"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8591319" cy="65556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基本操作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备份和恢复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春松客服升级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数据库管理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EFB89D66-8BF6-4D2E-ABBB-64AA5BF304DC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116982DE-56D5-4891-9DF8-842D732B19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基本操作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E7F1ACB6-3ACF-4272-9981-1B419455D509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3582BCD-3F3F-4121-B00D-2EB86FABB4B9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查看日志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90009" y="173177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调整日志级别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545F2F5-99E0-F04B-A704-C9B5132C1934}"/>
              </a:ext>
            </a:extLst>
          </p:cNvPr>
          <p:cNvSpPr txBox="1"/>
          <p:nvPr/>
        </p:nvSpPr>
        <p:spPr>
          <a:xfrm>
            <a:off x="590009" y="290238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打印日志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12" name="组合 27">
            <a:extLst>
              <a:ext uri="{FF2B5EF4-FFF2-40B4-BE49-F238E27FC236}">
                <a16:creationId xmlns:a16="http://schemas.microsoft.com/office/drawing/2014/main" id="{C734E55E-AEBC-2342-B16E-B7D16C2DC6A5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4537538-E9DB-1445-928F-FE48B9D51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E5B69F7-FFFB-CA49-8017-4A7E31C50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45155C8-0C7A-DA49-AE12-9EEBE52F4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4CD56C9-E2CC-7C45-86B4-32F7F95A6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C94E2C7-085C-8542-96D6-E3B235CA0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B79B270-63B8-B24D-BA69-C4970C9CE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94D58A9-AB42-BC4E-8546-D3F9DD222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删除日志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F026B-6BFA-7841-94FF-48F69D00D022}"/>
              </a:ext>
            </a:extLst>
          </p:cNvPr>
          <p:cNvSpPr txBox="1"/>
          <p:nvPr/>
        </p:nvSpPr>
        <p:spPr>
          <a:xfrm>
            <a:off x="343521" y="1686355"/>
            <a:ext cx="854529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#!/bin/bash -e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baseDir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=$(cd `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dirname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"$0"`;pwd)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cd $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baseDir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/..</a:t>
            </a: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CONTAINER=$1</a:t>
            </a: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if [[ -z $CONTAINER ]]; then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 echo "No container specified"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 exit 1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340838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删除日志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F026B-6BFA-7841-94FF-48F69D00D022}"/>
              </a:ext>
            </a:extLst>
          </p:cNvPr>
          <p:cNvSpPr txBox="1"/>
          <p:nvPr/>
        </p:nvSpPr>
        <p:spPr>
          <a:xfrm>
            <a:off x="343522" y="1456160"/>
            <a:ext cx="1193826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set -x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if [[ "$(docker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ps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-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aq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-f name=^/${CONTAINER}$ 2&gt; /dev/null)" == "" ]]; then</a:t>
            </a: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CONTAINER="$(docker-compose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ps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$CONTAINER 2&gt; /dev/null | 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awk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'{if (NR==3) print $1 fi}')"</a:t>
            </a: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if [[ -z $CONTAINER ]]; then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	echo "Container \"$1\" does not exist, exiting."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	exit 1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fi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fi</a:t>
            </a:r>
          </a:p>
          <a:p>
            <a:endParaRPr lang="en-US" sz="24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log=$(docker inspect -f '{{.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LogPath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}}' $CONTAINER 2&gt; /dev/null)</a:t>
            </a:r>
          </a:p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truncate -s 0 $log</a:t>
            </a:r>
          </a:p>
        </p:txBody>
      </p:sp>
    </p:spTree>
    <p:extLst>
      <p:ext uri="{BB962C8B-B14F-4D97-AF65-F5344CB8AC3E}">
        <p14:creationId xmlns:p14="http://schemas.microsoft.com/office/powerpoint/2010/main" val="1202989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1894</TotalTime>
  <Words>940</Words>
  <Application>Microsoft Office PowerPoint</Application>
  <PresentationFormat>宽屏</PresentationFormat>
  <Paragraphs>187</Paragraphs>
  <Slides>27</Slides>
  <Notes>13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微软雅黑</vt:lpstr>
      <vt:lpstr>微软雅黑</vt:lpstr>
      <vt:lpstr>Segoe UI Historic</vt:lpstr>
      <vt:lpstr>Arial</vt:lpstr>
      <vt:lpstr>Calibri Light</vt:lpstr>
      <vt:lpstr>优设标题黑</vt:lpstr>
      <vt:lpstr>Calibri</vt:lpstr>
      <vt:lpstr>Segoe UI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基本操作</vt:lpstr>
      <vt:lpstr>查看日志</vt:lpstr>
      <vt:lpstr>删除日志</vt:lpstr>
      <vt:lpstr>删除日志</vt:lpstr>
      <vt:lpstr>删除日志</vt:lpstr>
      <vt:lpstr>备份和恢复</vt:lpstr>
      <vt:lpstr>备份注意事项</vt:lpstr>
      <vt:lpstr>恢复备份</vt:lpstr>
      <vt:lpstr>春松客服升级</vt:lpstr>
      <vt:lpstr>升级注意事项</vt:lpstr>
      <vt:lpstr>登入容器</vt:lpstr>
      <vt:lpstr>数据库自动升级机制</vt:lpstr>
      <vt:lpstr>数据库管理</vt:lpstr>
      <vt:lpstr>MySQL</vt:lpstr>
      <vt:lpstr>连接数据库</vt:lpstr>
      <vt:lpstr>Redis</vt:lpstr>
      <vt:lpstr>Elasticsearch</vt:lpstr>
      <vt:lpstr>Elasticsearch 备份和恢复</vt:lpstr>
      <vt:lpstr>代码阅读提示</vt:lpstr>
      <vt:lpstr>代码结构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1679</cp:revision>
  <dcterms:created xsi:type="dcterms:W3CDTF">2018-12-15T14:21:46Z</dcterms:created>
  <dcterms:modified xsi:type="dcterms:W3CDTF">2021-11-28T11:48:51Z</dcterms:modified>
</cp:coreProperties>
</file>